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0" r:id="rId8"/>
    <p:sldId id="266" r:id="rId9"/>
    <p:sldId id="265" r:id="rId10"/>
    <p:sldId id="267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8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905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02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1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01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55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2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3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2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6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1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1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6BDC-4A20-46E0-8CEB-007BE34E2DE3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8A89F-A0A5-4B9E-889D-5A2DAA5FD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6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10063FB-D834-43A6-9876-FEAC123A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7" y="897835"/>
            <a:ext cx="5342726" cy="36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5E2DF-BAC6-4C86-AE46-B973912495CA}"/>
              </a:ext>
            </a:extLst>
          </p:cNvPr>
          <p:cNvSpPr txBox="1"/>
          <p:nvPr/>
        </p:nvSpPr>
        <p:spPr>
          <a:xfrm>
            <a:off x="223188" y="1856818"/>
            <a:ext cx="6725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викторина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правил безопасности»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FA32A-DC71-44CA-8AD0-C769CA269414}"/>
              </a:ext>
            </a:extLst>
          </p:cNvPr>
          <p:cNvSpPr txBox="1"/>
          <p:nvPr/>
        </p:nvSpPr>
        <p:spPr>
          <a:xfrm>
            <a:off x="2464904" y="5001182"/>
            <a:ext cx="416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Подготовила:</a:t>
            </a:r>
          </a:p>
          <a:p>
            <a:r>
              <a:rPr lang="ru-RU" b="1" dirty="0" err="1"/>
              <a:t>Гомазова</a:t>
            </a:r>
            <a:r>
              <a:rPr lang="ru-RU" b="1" dirty="0"/>
              <a:t> Л.А., воспитатель ВКК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33D32-A893-469F-A7BE-4A80EFE106B2}"/>
              </a:ext>
            </a:extLst>
          </p:cNvPr>
          <p:cNvSpPr txBox="1"/>
          <p:nvPr/>
        </p:nvSpPr>
        <p:spPr>
          <a:xfrm>
            <a:off x="721193" y="171991"/>
            <a:ext cx="10749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казенное дошкольное образовательное учреждение Аннинский детский сад № 7 общеразвивающего вида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6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ED4E8-EACE-4591-8C36-90779FE05F79}"/>
              </a:ext>
            </a:extLst>
          </p:cNvPr>
          <p:cNvSpPr txBox="1">
            <a:spLocks/>
          </p:cNvSpPr>
          <p:nvPr/>
        </p:nvSpPr>
        <p:spPr>
          <a:xfrm>
            <a:off x="2908852" y="278296"/>
            <a:ext cx="8610600" cy="94090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Сказочная безопасность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EC13F-0447-4500-B0EC-8DC59F59F26A}"/>
              </a:ext>
            </a:extLst>
          </p:cNvPr>
          <p:cNvSpPr txBox="1"/>
          <p:nvPr/>
        </p:nvSpPr>
        <p:spPr>
          <a:xfrm>
            <a:off x="2289456" y="988367"/>
            <a:ext cx="8878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Какое правило нарушил Кай из сказки «Снежная королева»?</a:t>
            </a:r>
            <a:endParaRPr lang="ru-RU" sz="2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BFA308-8225-4C49-9DD2-5B8DDD28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56" y="1834021"/>
            <a:ext cx="7613088" cy="47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2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C3C60A-6FFB-4A80-9CFD-B360A96C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644" y="1696278"/>
            <a:ext cx="7809948" cy="439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DB66FE-DDCB-407D-BBAA-4EB9BAC8820E}"/>
              </a:ext>
            </a:extLst>
          </p:cNvPr>
          <p:cNvSpPr txBox="1"/>
          <p:nvPr/>
        </p:nvSpPr>
        <p:spPr>
          <a:xfrm>
            <a:off x="1" y="3332107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181818"/>
                </a:solidFill>
                <a:latin typeface="Times New Roman" panose="02020603050405020304" pitchFamily="18" charset="0"/>
                <a:cs typeface="+mj-cs"/>
              </a:rPr>
              <a:t>Какое правило нарушили лисички из сказки</a:t>
            </a:r>
          </a:p>
          <a:p>
            <a:pPr algn="ctr"/>
            <a:r>
              <a:rPr lang="ru-RU" sz="2200" b="1" dirty="0">
                <a:solidFill>
                  <a:srgbClr val="181818"/>
                </a:solidFill>
                <a:latin typeface="Times New Roman" panose="02020603050405020304" pitchFamily="18" charset="0"/>
                <a:cs typeface="+mj-cs"/>
              </a:rPr>
              <a:t> К. Чуковского «Путаница»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B0A3AF-8A9F-4EC4-9398-3D0E4068E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28" y="244324"/>
            <a:ext cx="8736325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8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DD6543-9102-4456-9640-8FCF655E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96" y="1219200"/>
            <a:ext cx="7719642" cy="53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F96F392-4B56-4B5F-8C8F-A4FABB7F2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5543" r="3700" b="19211"/>
          <a:stretch/>
        </p:blipFill>
        <p:spPr bwMode="auto">
          <a:xfrm>
            <a:off x="106016" y="978989"/>
            <a:ext cx="3216965" cy="19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539923B-181D-4F4B-9DA4-6B3F929E6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t="1933" r="1739" b="25411"/>
          <a:stretch/>
        </p:blipFill>
        <p:spPr bwMode="auto">
          <a:xfrm>
            <a:off x="6592955" y="238238"/>
            <a:ext cx="2981741" cy="21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8777CF7-5D8E-4F78-9E81-3CAE60D90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45024" r="14216" b="12657"/>
          <a:stretch/>
        </p:blipFill>
        <p:spPr bwMode="auto">
          <a:xfrm>
            <a:off x="327988" y="3796748"/>
            <a:ext cx="2994993" cy="20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2870BC-E230-40BD-9084-3E4BAC214C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19" t="9818" r="5694" b="6467"/>
          <a:stretch/>
        </p:blipFill>
        <p:spPr>
          <a:xfrm>
            <a:off x="3972882" y="664079"/>
            <a:ext cx="2123118" cy="1694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95F14-4348-4811-986A-F79BD2862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105" y="2358887"/>
            <a:ext cx="2107396" cy="21073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0D61C7-5A1E-416E-A238-844EC3926B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26" t="4940" r="4306" b="9576"/>
          <a:stretch/>
        </p:blipFill>
        <p:spPr>
          <a:xfrm>
            <a:off x="8907113" y="1757534"/>
            <a:ext cx="2981741" cy="22023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A42B8-0E85-44D3-843F-556A21ED50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956" t="9605" r="15942" b="28116"/>
          <a:stretch/>
        </p:blipFill>
        <p:spPr>
          <a:xfrm>
            <a:off x="4740592" y="4342491"/>
            <a:ext cx="3216966" cy="20840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1CFC25-B467-43BA-BA0F-7558ECEA2D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426" t="47787" r="5243" b="3415"/>
          <a:stretch/>
        </p:blipFill>
        <p:spPr>
          <a:xfrm>
            <a:off x="8388625" y="4195980"/>
            <a:ext cx="3373961" cy="26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CFD37F-D436-4310-9F6A-EC8924ED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245803"/>
            <a:ext cx="7997687" cy="5658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EF616A-ECC2-4C3D-B0CB-FD75F6792C8D}"/>
              </a:ext>
            </a:extLst>
          </p:cNvPr>
          <p:cNvSpPr txBox="1"/>
          <p:nvPr/>
        </p:nvSpPr>
        <p:spPr>
          <a:xfrm>
            <a:off x="4081669" y="378891"/>
            <a:ext cx="934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«Дорожные знаки»</a:t>
            </a:r>
          </a:p>
        </p:txBody>
      </p:sp>
    </p:spTree>
    <p:extLst>
      <p:ext uri="{BB962C8B-B14F-4D97-AF65-F5344CB8AC3E}">
        <p14:creationId xmlns:p14="http://schemas.microsoft.com/office/powerpoint/2010/main" val="16756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824762-580F-4DFC-AA75-9783848AD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3" t="9467" r="5942" b="3961"/>
          <a:stretch/>
        </p:blipFill>
        <p:spPr>
          <a:xfrm>
            <a:off x="2875722" y="1494752"/>
            <a:ext cx="7398410" cy="5363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4A2BB-B862-4F9E-927E-3B9CE55061E1}"/>
              </a:ext>
            </a:extLst>
          </p:cNvPr>
          <p:cNvSpPr txBox="1"/>
          <p:nvPr/>
        </p:nvSpPr>
        <p:spPr>
          <a:xfrm>
            <a:off x="5340626" y="490331"/>
            <a:ext cx="780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«Светофор»</a:t>
            </a:r>
          </a:p>
        </p:txBody>
      </p:sp>
    </p:spTree>
    <p:extLst>
      <p:ext uri="{BB962C8B-B14F-4D97-AF65-F5344CB8AC3E}">
        <p14:creationId xmlns:p14="http://schemas.microsoft.com/office/powerpoint/2010/main" val="123132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EC69E-E321-436F-B046-734EC6009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212035" y="2835966"/>
            <a:ext cx="5585306" cy="38166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4C5C0D-FA81-4F07-BE0E-788D4F213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0"/>
          <a:stretch/>
        </p:blipFill>
        <p:spPr>
          <a:xfrm>
            <a:off x="5797341" y="397563"/>
            <a:ext cx="6182624" cy="3449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CE5AA-0F8F-47FA-9732-53050A94CA15}"/>
              </a:ext>
            </a:extLst>
          </p:cNvPr>
          <p:cNvSpPr txBox="1"/>
          <p:nvPr/>
        </p:nvSpPr>
        <p:spPr>
          <a:xfrm>
            <a:off x="6506817" y="4346713"/>
            <a:ext cx="5075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опасные предметы!</a:t>
            </a:r>
          </a:p>
        </p:txBody>
      </p:sp>
    </p:spTree>
    <p:extLst>
      <p:ext uri="{BB962C8B-B14F-4D97-AF65-F5344CB8AC3E}">
        <p14:creationId xmlns:p14="http://schemas.microsoft.com/office/powerpoint/2010/main" val="415441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B53BE5-A5B1-4EB0-8821-8FF248620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8522"/>
          <a:stretch/>
        </p:blipFill>
        <p:spPr>
          <a:xfrm>
            <a:off x="2233880" y="1768262"/>
            <a:ext cx="8328991" cy="5089738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53D0C65-2AA9-43B1-8231-EB1BBA099503}"/>
              </a:ext>
            </a:extLst>
          </p:cNvPr>
          <p:cNvCxnSpPr/>
          <p:nvPr/>
        </p:nvCxnSpPr>
        <p:spPr>
          <a:xfrm flipV="1">
            <a:off x="3869635" y="3273287"/>
            <a:ext cx="450574" cy="18420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DE0C0F-655B-4D17-9504-C75551166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45666">
            <a:off x="7440319" y="2479986"/>
            <a:ext cx="1028400" cy="3487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6A8F88-DCE3-4656-A0AF-775FBEB64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15061">
            <a:off x="6694302" y="3632819"/>
            <a:ext cx="731583" cy="20972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895CCA-F2E6-496A-BAAE-2380DB204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52945">
            <a:off x="9014056" y="3334976"/>
            <a:ext cx="731583" cy="2367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52EC6E-38BE-45EE-B8A5-36B9F432682F}"/>
              </a:ext>
            </a:extLst>
          </p:cNvPr>
          <p:cNvSpPr txBox="1"/>
          <p:nvPr/>
        </p:nvSpPr>
        <p:spPr>
          <a:xfrm>
            <a:off x="4757530" y="304800"/>
            <a:ext cx="6586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номера экстренных служб.</a:t>
            </a:r>
          </a:p>
        </p:txBody>
      </p:sp>
    </p:spTree>
    <p:extLst>
      <p:ext uri="{BB962C8B-B14F-4D97-AF65-F5344CB8AC3E}">
        <p14:creationId xmlns:p14="http://schemas.microsoft.com/office/powerpoint/2010/main" val="24832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D0966-D20D-4DD6-BBF1-2423C50FC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364" y="424757"/>
            <a:ext cx="5500587" cy="3882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46EC58-7692-4905-9E7B-33FCB03C5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6" y="1718574"/>
            <a:ext cx="4333461" cy="4846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A408C-FA56-4062-BADB-84E0134A457D}"/>
              </a:ext>
            </a:extLst>
          </p:cNvPr>
          <p:cNvSpPr txBox="1"/>
          <p:nvPr/>
        </p:nvSpPr>
        <p:spPr>
          <a:xfrm>
            <a:off x="6096000" y="5141843"/>
            <a:ext cx="564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68822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58D17-5353-4485-800B-A636FD0B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852" y="278296"/>
            <a:ext cx="8610600" cy="94090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Сказочная безопасность</a:t>
            </a:r>
            <a:b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32B24-C6A7-4B0B-BB44-11ECE9A30215}"/>
              </a:ext>
            </a:extLst>
          </p:cNvPr>
          <p:cNvSpPr txBox="1"/>
          <p:nvPr/>
        </p:nvSpPr>
        <p:spPr>
          <a:xfrm>
            <a:off x="2478155" y="1219200"/>
            <a:ext cx="8852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ошибку совершили герои сказок «Красная Шапочка», «Волк и семеро козлят»? </a:t>
            </a:r>
            <a:endParaRPr lang="ru-RU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55D2D3-7D12-48A8-937C-2A17044C0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6916" r="7200" b="7522"/>
          <a:stretch/>
        </p:blipFill>
        <p:spPr bwMode="auto">
          <a:xfrm>
            <a:off x="7340941" y="2050197"/>
            <a:ext cx="4178511" cy="43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995F52-1212-4081-8412-892D2D94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7" y="2252870"/>
            <a:ext cx="5908965" cy="37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8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79F8B-3985-46EF-BD43-EB6F1942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644" y="2305877"/>
            <a:ext cx="673873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Какого правила безопасности не знала </a:t>
            </a:r>
            <a:b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царевна из сказки А.С. Пушкина </a:t>
            </a:r>
            <a:b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cap="none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«Сказка о мертвой царевне и семи богатырях»?</a:t>
            </a:r>
            <a:endParaRPr lang="ru-RU" sz="4800" b="1" cap="non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B4D722-B66B-4B94-AB68-DCB2D12FF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3" t="10066" r="6929" b="8735"/>
          <a:stretch/>
        </p:blipFill>
        <p:spPr bwMode="auto">
          <a:xfrm>
            <a:off x="6798365" y="953349"/>
            <a:ext cx="4823791" cy="57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F155F14-8E7C-45BC-80F8-206DE3BC26A9}"/>
              </a:ext>
            </a:extLst>
          </p:cNvPr>
          <p:cNvSpPr txBox="1">
            <a:spLocks/>
          </p:cNvSpPr>
          <p:nvPr/>
        </p:nvSpPr>
        <p:spPr>
          <a:xfrm>
            <a:off x="2908852" y="278296"/>
            <a:ext cx="8610600" cy="940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Сказочная безопасность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1883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98</TotalTime>
  <Words>125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Сказочная безопасность </vt:lpstr>
      <vt:lpstr>Какого правила безопасности не знала  царевна из сказки А.С. Пушкина  «Сказка о мертвой царевне и семи богатырях»?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10</cp:revision>
  <dcterms:created xsi:type="dcterms:W3CDTF">2023-02-27T17:55:53Z</dcterms:created>
  <dcterms:modified xsi:type="dcterms:W3CDTF">2023-03-02T12:13:17Z</dcterms:modified>
</cp:coreProperties>
</file>